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8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5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9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7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1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7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3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9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5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6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3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مهارات دراسية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المحاضرة الأولي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5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الاستعداد للامتحانات وتقديمها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b="1" dirty="0" smtClean="0">
                <a:cs typeface="+mj-cs"/>
              </a:rPr>
              <a:t>مهارات </a:t>
            </a:r>
            <a:r>
              <a:rPr lang="ar-SA" b="1" dirty="0">
                <a:cs typeface="+mj-cs"/>
              </a:rPr>
              <a:t>الاستعداد </a:t>
            </a:r>
            <a:r>
              <a:rPr lang="ar-SA" b="1" dirty="0" smtClean="0">
                <a:cs typeface="+mj-cs"/>
              </a:rPr>
              <a:t>للاختبارات:</a:t>
            </a:r>
          </a:p>
          <a:p>
            <a:pPr marL="0" indent="0" algn="just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ar-SA" dirty="0">
              <a:cs typeface="+mj-cs"/>
            </a:endParaRPr>
          </a:p>
          <a:p>
            <a:pPr marL="0" indent="0" algn="just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b="1" dirty="0">
                <a:cs typeface="+mj-cs"/>
              </a:rPr>
              <a:t>هدف المهارة:</a:t>
            </a:r>
            <a:endParaRPr lang="ar-SA" dirty="0">
              <a:cs typeface="+mj-cs"/>
            </a:endParaRPr>
          </a:p>
          <a:p>
            <a:pPr marL="0" indent="0" algn="just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b="1" dirty="0">
                <a:cs typeface="+mj-cs"/>
              </a:rPr>
              <a:t>أن يحدد الطالب الغرض من الاستعداد للاختبارات وأن يستخدم استراتيجيات فعالة لعدم الوقوع في الأخطاء الشائعة ما قبل الاختبار</a:t>
            </a:r>
            <a:endParaRPr lang="ar-SA" dirty="0">
              <a:cs typeface="+mj-cs"/>
            </a:endParaRPr>
          </a:p>
          <a:p>
            <a:pPr marL="0" indent="0" algn="just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3100" b="1" dirty="0">
                <a:cs typeface="+mj-cs"/>
              </a:rPr>
              <a:t>الموضوعات:</a:t>
            </a:r>
          </a:p>
          <a:p>
            <a:pPr marL="0" indent="0" algn="just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cs typeface="+mj-cs"/>
              </a:rPr>
              <a:t>   </a:t>
            </a:r>
            <a:r>
              <a:rPr lang="ar-SA" b="1" dirty="0" smtClean="0">
                <a:cs typeface="+mj-cs"/>
              </a:rPr>
              <a:t>الأخطاء </a:t>
            </a:r>
            <a:r>
              <a:rPr lang="ar-SA" b="1" dirty="0">
                <a:cs typeface="+mj-cs"/>
              </a:rPr>
              <a:t>الشائعة أثناء المراجعة</a:t>
            </a:r>
            <a:endParaRPr lang="ar-SA" dirty="0">
              <a:cs typeface="+mj-cs"/>
            </a:endParaRPr>
          </a:p>
          <a:p>
            <a:pPr marL="0" indent="0" algn="just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cs typeface="+mj-cs"/>
              </a:rPr>
              <a:t>   </a:t>
            </a:r>
            <a:r>
              <a:rPr lang="ar-SA" b="1" dirty="0" smtClean="0">
                <a:cs typeface="+mj-cs"/>
              </a:rPr>
              <a:t>الاستعداد </a:t>
            </a:r>
            <a:r>
              <a:rPr lang="ar-SA" b="1" dirty="0">
                <a:cs typeface="+mj-cs"/>
              </a:rPr>
              <a:t>المباشر للاختبار</a:t>
            </a:r>
            <a:endParaRPr lang="ar-SA" dirty="0">
              <a:cs typeface="+mj-cs"/>
            </a:endParaRPr>
          </a:p>
          <a:p>
            <a:pPr marL="0" indent="0" algn="just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    </a:t>
            </a:r>
            <a:r>
              <a:rPr lang="ar-SA" b="1" dirty="0"/>
              <a:t>استراتيجيات الإجابة عن الأسئلة</a:t>
            </a:r>
            <a:endParaRPr lang="ar-SA" dirty="0"/>
          </a:p>
          <a:p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6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قلق الأختبار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Tx/>
              <a:buChar char="-"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أسباب قلق الإختبار </a:t>
            </a:r>
          </a:p>
          <a:p>
            <a:pPr marL="0" indent="0" algn="r">
              <a:buNone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دور عادات الاستذكار في قلق  الإختبار </a:t>
            </a:r>
          </a:p>
          <a:p>
            <a:pPr marL="0" indent="0" algn="r">
              <a:buNone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مقترحات للتقليل من قلق الإختبار</a:t>
            </a:r>
          </a:p>
          <a:p>
            <a:pPr marL="0" indent="0" algn="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5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الاستعداد للامتحان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/>
            </a:r>
            <a:br>
              <a:rPr lang="ar-SA" b="1" dirty="0"/>
            </a:br>
            <a:r>
              <a:rPr lang="ar-SA" b="1" dirty="0"/>
              <a:t>الاستعداد المباشر للاختبار:</a:t>
            </a:r>
            <a:endParaRPr lang="ar-SA" dirty="0"/>
          </a:p>
          <a:p>
            <a:pPr algn="r" rtl="1"/>
            <a:r>
              <a:rPr lang="ar-SA" b="1" dirty="0"/>
              <a:t>أولاً: قبل </a:t>
            </a:r>
            <a:r>
              <a:rPr lang="ar-SA" b="1" dirty="0" smtClean="0"/>
              <a:t>الاختبار</a:t>
            </a:r>
            <a:endParaRPr lang="ar-SA" dirty="0"/>
          </a:p>
          <a:p>
            <a:pPr algn="r" rtl="1"/>
            <a:r>
              <a:rPr lang="ar-SA" dirty="0"/>
              <a:t>ا</a:t>
            </a:r>
            <a:r>
              <a:rPr lang="en-US" dirty="0"/>
              <a:t>  </a:t>
            </a:r>
            <a:r>
              <a:rPr lang="ar-SA" b="1" dirty="0" smtClean="0"/>
              <a:t>تباع </a:t>
            </a:r>
            <a:r>
              <a:rPr lang="ar-SA" b="1" dirty="0"/>
              <a:t>طريقة المذاكرة المنتظمة بتخصيص ساعات يومية</a:t>
            </a:r>
            <a:endParaRPr lang="ar-SA" dirty="0"/>
          </a:p>
          <a:p>
            <a:pPr algn="r" rtl="1"/>
            <a:r>
              <a:rPr lang="en-US" dirty="0"/>
              <a:t>    </a:t>
            </a:r>
            <a:r>
              <a:rPr lang="ar-SA" b="1" dirty="0"/>
              <a:t>مراجعة المواد الدراسية من حين لآخر</a:t>
            </a:r>
            <a:endParaRPr lang="ar-SA" dirty="0"/>
          </a:p>
          <a:p>
            <a:pPr algn="r" rtl="1"/>
            <a:r>
              <a:rPr lang="en-US" dirty="0"/>
              <a:t>    </a:t>
            </a:r>
            <a:r>
              <a:rPr lang="ar-SA" b="1" dirty="0"/>
              <a:t>أداء الواجبات في مواعيدها</a:t>
            </a:r>
            <a:endParaRPr lang="ar-SA" dirty="0"/>
          </a:p>
          <a:p>
            <a:pPr algn="r" rtl="1"/>
            <a:r>
              <a:rPr lang="en-US" dirty="0"/>
              <a:t>    </a:t>
            </a:r>
            <a:r>
              <a:rPr lang="ar-SA" b="1" dirty="0"/>
              <a:t>الانتباه الدائم أثناء المحاضرات</a:t>
            </a:r>
            <a:endParaRPr lang="ar-SA" dirty="0"/>
          </a:p>
          <a:p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2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دخول الامتحان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ثالثاً: أثناء الاختبار</a:t>
            </a:r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لابد من معرفة موعد الاختبار ومكانه والحضور قبل الاختبار بوقت كاف ، كما ينبغي مراعاة :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التأكد 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من ورقة </a:t>
            </a:r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الأسئلة  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   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كتابة الاسم والرقم الجامعي والشعبة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   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قراءة التعليمات جيداً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   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فهم السؤال جيداً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البدء بالسؤال السهل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   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توزيع الوقت بشكل يتناسب مع حجم الأسئلة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  <a:r>
              <a:rPr lang="ar-SA" b="1" dirty="0"/>
              <a:t>مراجعة الإجابة قبل تسليم ورقة الأسئلة</a:t>
            </a:r>
            <a:endParaRPr lang="ar-SA" dirty="0"/>
          </a:p>
          <a:p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0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تقييم منزلي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/>
            </a:r>
            <a:br>
              <a:rPr lang="ar-SA" b="1" dirty="0"/>
            </a:br>
            <a:r>
              <a:rPr lang="ar-SA" b="1" dirty="0"/>
              <a:t>تكليف منزلي</a:t>
            </a:r>
            <a:endParaRPr lang="ar-SA" dirty="0"/>
          </a:p>
          <a:p>
            <a:pPr algn="r" rtl="1"/>
            <a:r>
              <a:rPr lang="ar-SA" b="1" dirty="0" smtClean="0"/>
              <a:t>هل حدث لك </a:t>
            </a:r>
            <a:r>
              <a:rPr lang="ar-SA" b="1" dirty="0"/>
              <a:t>حالة قلق </a:t>
            </a:r>
            <a:r>
              <a:rPr lang="ar-SA" b="1" dirty="0" smtClean="0"/>
              <a:t>اختبار سابقاً وكيف </a:t>
            </a:r>
            <a:r>
              <a:rPr lang="ar-SA" b="1" dirty="0"/>
              <a:t>تعاملت معها ، ولو واجهتك هذه الحالة مرة أخري ماذا ستعمل للتخلص منها.</a:t>
            </a:r>
            <a:endParaRPr lang="ar-SA" dirty="0"/>
          </a:p>
          <a:p>
            <a:pPr algn="r" rtl="1"/>
            <a:r>
              <a:rPr lang="ar-SA" b="1" dirty="0"/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6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نشاط بحثي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dirty="0" smtClean="0"/>
              <a:t>من خلال ما درست ما هي أدواتك لتخطي الامتحان دون قلق وبأعلي تحصيل ؟</a:t>
            </a:r>
          </a:p>
          <a:p>
            <a:pPr marL="0" indent="0" algn="r">
              <a:buNone/>
            </a:pPr>
            <a:endParaRPr lang="ar-SA" dirty="0"/>
          </a:p>
          <a:p>
            <a:pPr marL="0" indent="0" algn="r">
              <a:buNone/>
            </a:pPr>
            <a:r>
              <a:rPr lang="ar-SA" dirty="0" smtClean="0"/>
              <a:t>.................................................................................................................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6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نشاط بحثي (2 )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ما هي أهم مهارات الاستذكار الفعالة بالنسبة لك لتكون من المتميزين ؟</a:t>
            </a:r>
          </a:p>
          <a:p>
            <a:pPr algn="r"/>
            <a:r>
              <a:rPr lang="ar-SA" dirty="0" smtClean="0"/>
              <a:t>.............................................................................................................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120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مهارات دراسية </vt:lpstr>
      <vt:lpstr>الاستعداد للامتحانات وتقديمها</vt:lpstr>
      <vt:lpstr>قلق الأختبار </vt:lpstr>
      <vt:lpstr>الاستعداد للامتحان </vt:lpstr>
      <vt:lpstr>دخول الامتحان</vt:lpstr>
      <vt:lpstr>تقييم منزلي</vt:lpstr>
      <vt:lpstr>نشاط بحثي (1)</vt:lpstr>
      <vt:lpstr>نشاط بحثي (2 )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دراسية</dc:title>
  <dc:creator>hanna zaki</dc:creator>
  <cp:lastModifiedBy>hanna zaki</cp:lastModifiedBy>
  <cp:revision>7</cp:revision>
  <dcterms:created xsi:type="dcterms:W3CDTF">2020-03-16T13:31:29Z</dcterms:created>
  <dcterms:modified xsi:type="dcterms:W3CDTF">2020-03-16T19:19:34Z</dcterms:modified>
</cp:coreProperties>
</file>